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6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856513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53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913" y="1"/>
            <a:ext cx="5982687" cy="106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534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763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3280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945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63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252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955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839199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410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966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726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976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199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096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986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762999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8617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996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915399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6317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86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799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63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87630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545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87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610599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96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88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686799" cy="3017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84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600"/>
            <a:ext cx="86106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1926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894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762999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1488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904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86799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8959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914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62999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6567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925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5344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773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935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62999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6667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NS</dc:creator>
  <cp:lastModifiedBy>NS</cp:lastModifiedBy>
  <cp:revision>1</cp:revision>
  <dcterms:created xsi:type="dcterms:W3CDTF">2006-08-16T00:00:00Z</dcterms:created>
  <dcterms:modified xsi:type="dcterms:W3CDTF">2019-10-07T04:08:33Z</dcterms:modified>
</cp:coreProperties>
</file>